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40" r:id="rId4"/>
  </p:sldMasterIdLst>
  <p:notesMasterIdLst>
    <p:notesMasterId r:id="rId9"/>
  </p:notesMasterIdLst>
  <p:sldIdLst>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52" d="100"/>
          <a:sy n="52" d="100"/>
        </p:scale>
        <p:origin x="84" y="139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s>
</file>

<file path=ppt/media/image1.jpe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07444A-D1A1-4853-B881-F8F8A2B672AA}" type="datetimeFigureOut">
              <a:rPr lang="en-US" smtClean="0"/>
              <a:t>5/3/2020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0CB90E-A225-4324-8C33-43B910608846}" type="slidenum">
              <a:rPr lang="en-US" smtClean="0"/>
              <a:t>‹#›</a:t>
            </a:fld>
            <a:endParaRPr lang="en-US" dirty="0"/>
          </a:p>
        </p:txBody>
      </p:sp>
    </p:spTree>
    <p:extLst>
      <p:ext uri="{BB962C8B-B14F-4D97-AF65-F5344CB8AC3E}">
        <p14:creationId xmlns:p14="http://schemas.microsoft.com/office/powerpoint/2010/main" val="1776786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4BFCA80-3149-4E77-8A10-61897EDA3B46}" type="datetime1">
              <a:rPr lang="en-US" smtClean="0"/>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F13711-36CD-49B6-9950-F52DFEABB444}" type="datetime1">
              <a:rPr lang="en-US" smtClean="0"/>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9109F87-2F65-4022-A223-5773581A346C}" type="datetime1">
              <a:rPr lang="en-US" smtClean="0"/>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5F328A6-DFEA-4DEB-902A-5CD45AEC92CE}" type="datetime1">
              <a:rPr lang="en-US" smtClean="0"/>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1D1E4CA-5AE3-4870-BD9C-5EEB663715AB}" type="datetime1">
              <a:rPr lang="en-US" smtClean="0"/>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9211FB8-B5F3-49D0-BC3B-869D3A8CDBA7}" type="datetime1">
              <a:rPr lang="en-US" smtClean="0"/>
              <a:t>5/3/2020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47ADFF6-C930-49C8-94FB-8F6FD2363FAD}" type="datetime1">
              <a:rPr lang="en-US" smtClean="0"/>
              <a:t>5/3/2020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4E9CD1-1044-4815-9F42-749864AB9AF7}" type="datetime1">
              <a:rPr lang="en-US" smtClean="0"/>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521573-514C-4F42-BCAD-23F0FC3E15F0}" type="datetime1">
              <a:rPr lang="en-US" smtClean="0"/>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29C9D3-68C8-4C7B-8900-91931799374E}" type="datetime1">
              <a:rPr lang="en-US" smtClean="0"/>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9B228F-8597-4214-9AEE-4076FD5CA715}" type="datetime1">
              <a:rPr lang="en-US" smtClean="0"/>
              <a:t>5/3/2020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27F8CC-B120-4B42-BEE7-63A5350889A2}" type="datetime1">
              <a:rPr lang="en-US" smtClean="0"/>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E258E9-5596-48C3-B804-C76A65717270}" type="datetime1">
              <a:rPr lang="en-US" smtClean="0"/>
              <a:t>5/3/2020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8FD7C53-E53C-41B3-812A-684A050FC715}" type="datetime1">
              <a:rPr lang="en-US" smtClean="0"/>
              <a:t>5/3/2020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8D1511-E534-4630-A1C6-AD2AF8D54CE5}" type="datetime1">
              <a:rPr lang="en-US" smtClean="0"/>
              <a:t>5/3/2020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5789630-DBCB-471E-ABE0-D32F6A692637}" type="datetime1">
              <a:rPr lang="en-US" smtClean="0"/>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341631A-C749-4F96-9D50-34B67FA138ED}" type="datetime1">
              <a:rPr lang="en-US" smtClean="0"/>
              <a:t>5/3/2020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A2B52B98-6AEB-475D-82BB-A785B0B1CD52}" type="datetime1">
              <a:rPr lang="en-US" smtClean="0"/>
              <a:t>5/3/2020</a:t>
            </a:fld>
            <a:endParaRPr lang="en-US" dirty="0"/>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DF28FB93-0A08-4E7D-8E63-9EFA29F1E093}"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2" r:id="rId10"/>
    <p:sldLayoutId id="2147483853" r:id="rId11"/>
    <p:sldLayoutId id="2147483854" r:id="rId12"/>
    <p:sldLayoutId id="2147483855" r:id="rId13"/>
    <p:sldLayoutId id="2147483858" r:id="rId14"/>
    <p:sldLayoutId id="2147483859" r:id="rId15"/>
    <p:sldLayoutId id="2147483850" r:id="rId16"/>
    <p:sldLayoutId id="2147483851" r:id="rId17"/>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4E20B4-B38C-431D-97FB-559753C4CD10}"/>
              </a:ext>
              <a:ext uri="{C183D7F6-B498-43B3-948B-1728B52AA6E4}">
                <adec:decorative xmlns:adec="http://schemas.microsoft.com/office/drawing/2017/decorative" val="1"/>
              </a:ext>
            </a:extLst>
          </p:cNvPr>
          <p:cNvPicPr>
            <a:picLocks noChangeAspect="1"/>
          </p:cNvPicPr>
          <p:nvPr/>
        </p:nvPicPr>
        <p:blipFill rotWithShape="1">
          <a:blip r:embed="rId3"/>
          <a:srcRect b="25000"/>
          <a:stretch/>
        </p:blipFill>
        <p:spPr>
          <a:xfrm>
            <a:off x="20" y="10"/>
            <a:ext cx="12191980" cy="6857990"/>
          </a:xfrm>
          <a:prstGeom prst="rect">
            <a:avLst/>
          </a:prstGeom>
        </p:spPr>
      </p:pic>
      <p:sp useBgFill="1">
        <p:nvSpPr>
          <p:cNvPr id="15"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2769538" y="445383"/>
            <a:ext cx="1995577" cy="7534653"/>
          </a:xfrm>
          <a:prstGeom prst="round2SameRect">
            <a:avLst>
              <a:gd name="adj1" fmla="val 9679"/>
              <a:gd name="adj2" fmla="val 400"/>
            </a:avLst>
          </a:prstGeom>
          <a:ln>
            <a:noFill/>
          </a:ln>
          <a:effectLst>
            <a:outerShdw blurRad="50800" dist="38100" dir="5400000" algn="tl" rotWithShape="0">
              <a:srgbClr val="000000">
                <a:alpha val="43000"/>
              </a:srgbClr>
            </a:outerShdw>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 name="Title 1">
            <a:extLst>
              <a:ext uri="{FF2B5EF4-FFF2-40B4-BE49-F238E27FC236}">
                <a16:creationId xmlns:a16="http://schemas.microsoft.com/office/drawing/2014/main" id="{9E76074B-C45A-40AF-9F6D-1348D176FEA6}"/>
              </a:ext>
            </a:extLst>
          </p:cNvPr>
          <p:cNvSpPr>
            <a:spLocks noGrp="1"/>
          </p:cNvSpPr>
          <p:nvPr>
            <p:ph type="ctrTitle"/>
          </p:nvPr>
        </p:nvSpPr>
        <p:spPr>
          <a:xfrm>
            <a:off x="804335" y="3496574"/>
            <a:ext cx="6436104" cy="1138686"/>
          </a:xfrm>
        </p:spPr>
        <p:txBody>
          <a:bodyPr>
            <a:normAutofit/>
          </a:bodyPr>
          <a:lstStyle/>
          <a:p>
            <a:pPr algn="l"/>
            <a:r>
              <a:rPr lang="en-US" sz="4400" dirty="0"/>
              <a:t>Blood Bank</a:t>
            </a:r>
          </a:p>
        </p:txBody>
      </p:sp>
      <p:sp>
        <p:nvSpPr>
          <p:cNvPr id="3" name="Subtitle 2">
            <a:extLst>
              <a:ext uri="{FF2B5EF4-FFF2-40B4-BE49-F238E27FC236}">
                <a16:creationId xmlns:a16="http://schemas.microsoft.com/office/drawing/2014/main" id="{6C73FCE9-28D4-427E-BF96-E6B19E59E524}"/>
              </a:ext>
            </a:extLst>
          </p:cNvPr>
          <p:cNvSpPr>
            <a:spLocks noGrp="1"/>
          </p:cNvSpPr>
          <p:nvPr>
            <p:ph type="subTitle" idx="1"/>
          </p:nvPr>
        </p:nvSpPr>
        <p:spPr>
          <a:xfrm>
            <a:off x="804335" y="4548996"/>
            <a:ext cx="6436104" cy="534838"/>
          </a:xfrm>
        </p:spPr>
        <p:txBody>
          <a:bodyPr>
            <a:normAutofit/>
          </a:bodyPr>
          <a:lstStyle/>
          <a:p>
            <a:pPr algn="l"/>
            <a:r>
              <a:rPr lang="en-US" sz="1800" dirty="0">
                <a:solidFill>
                  <a:srgbClr val="FF2A03"/>
                </a:solidFill>
              </a:rPr>
              <a:t>Vincent Gonzalez</a:t>
            </a:r>
          </a:p>
        </p:txBody>
      </p:sp>
    </p:spTree>
    <p:extLst>
      <p:ext uri="{BB962C8B-B14F-4D97-AF65-F5344CB8AC3E}">
        <p14:creationId xmlns:p14="http://schemas.microsoft.com/office/powerpoint/2010/main" val="401879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3A355-F4EE-449A-8FF6-965BB822CD02}"/>
              </a:ext>
            </a:extLst>
          </p:cNvPr>
          <p:cNvSpPr>
            <a:spLocks noGrp="1"/>
          </p:cNvSpPr>
          <p:nvPr>
            <p:ph type="title"/>
          </p:nvPr>
        </p:nvSpPr>
        <p:spPr>
          <a:xfrm>
            <a:off x="913795" y="609600"/>
            <a:ext cx="3078749" cy="970450"/>
          </a:xfrm>
        </p:spPr>
        <p:txBody>
          <a:bodyPr anchor="b">
            <a:normAutofit/>
          </a:bodyPr>
          <a:lstStyle/>
          <a:p>
            <a:r>
              <a:rPr lang="en-US" sz="2800" dirty="0"/>
              <a:t>Background</a:t>
            </a:r>
          </a:p>
        </p:txBody>
      </p:sp>
      <p:sp>
        <p:nvSpPr>
          <p:cNvPr id="3" name="Content Placeholder 2">
            <a:extLst>
              <a:ext uri="{FF2B5EF4-FFF2-40B4-BE49-F238E27FC236}">
                <a16:creationId xmlns:a16="http://schemas.microsoft.com/office/drawing/2014/main" id="{DBE292CA-6284-4C1D-9FB2-E1D962FCDE90}"/>
              </a:ext>
            </a:extLst>
          </p:cNvPr>
          <p:cNvSpPr>
            <a:spLocks noGrp="1"/>
          </p:cNvSpPr>
          <p:nvPr>
            <p:ph idx="1"/>
          </p:nvPr>
        </p:nvSpPr>
        <p:spPr>
          <a:xfrm>
            <a:off x="1" y="1732449"/>
            <a:ext cx="4654294" cy="4058751"/>
          </a:xfrm>
        </p:spPr>
        <p:txBody>
          <a:bodyPr anchor="t">
            <a:normAutofit/>
          </a:bodyPr>
          <a:lstStyle/>
          <a:p>
            <a:r>
              <a:rPr lang="en-US" dirty="0">
                <a:effectLst/>
              </a:rPr>
              <a:t>This program is being undertaken by the American Red Cross. They need an application to measure which types of blood that are currently in storage and which they are short in stock. </a:t>
            </a:r>
          </a:p>
          <a:p>
            <a:r>
              <a:rPr lang="en-US" dirty="0">
                <a:effectLst/>
              </a:rPr>
              <a:t>This application will keep track of donor’s information, their blood type, and when they can donate.</a:t>
            </a:r>
          </a:p>
          <a:p>
            <a:pPr marL="36900" indent="0">
              <a:spcAft>
                <a:spcPts val="1000"/>
              </a:spcAft>
              <a:buSzPct val="90000"/>
              <a:buNone/>
            </a:pPr>
            <a:endParaRPr lang="en-US" sz="1600" dirty="0"/>
          </a:p>
        </p:txBody>
      </p:sp>
      <p:pic>
        <p:nvPicPr>
          <p:cNvPr id="16" name="Picture 15">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4552950" y="1"/>
            <a:ext cx="7639050" cy="6858000"/>
          </a:xfrm>
          <a:prstGeom prst="rect">
            <a:avLst/>
          </a:prstGeom>
        </p:spPr>
      </p:pic>
      <p:pic>
        <p:nvPicPr>
          <p:cNvPr id="4" name="Picture 3">
            <a:extLst>
              <a:ext uri="{FF2B5EF4-FFF2-40B4-BE49-F238E27FC236}">
                <a16:creationId xmlns:a16="http://schemas.microsoft.com/office/drawing/2014/main" id="{9FC094AD-DFDC-4944-8341-B513DBD94078}"/>
              </a:ext>
              <a:ext uri="{C183D7F6-B498-43B3-948B-1728B52AA6E4}">
                <adec:decorative xmlns:adec="http://schemas.microsoft.com/office/drawing/2017/decorative" val="1"/>
              </a:ext>
            </a:extLst>
          </p:cNvPr>
          <p:cNvPicPr>
            <a:picLocks noChangeAspect="1"/>
          </p:cNvPicPr>
          <p:nvPr/>
        </p:nvPicPr>
        <p:blipFill rotWithShape="1">
          <a:blip r:embed="rId4"/>
          <a:srcRect l="5640" r="11927"/>
          <a:stretch/>
        </p:blipFill>
        <p:spPr>
          <a:xfrm>
            <a:off x="4654295" y="10"/>
            <a:ext cx="7537705" cy="6857990"/>
          </a:xfrm>
          <a:prstGeom prst="rect">
            <a:avLst/>
          </a:prstGeom>
        </p:spPr>
      </p:pic>
    </p:spTree>
    <p:extLst>
      <p:ext uri="{BB962C8B-B14F-4D97-AF65-F5344CB8AC3E}">
        <p14:creationId xmlns:p14="http://schemas.microsoft.com/office/powerpoint/2010/main" val="1992624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3A355-F4EE-449A-8FF6-965BB822CD02}"/>
              </a:ext>
            </a:extLst>
          </p:cNvPr>
          <p:cNvSpPr>
            <a:spLocks noGrp="1"/>
          </p:cNvSpPr>
          <p:nvPr>
            <p:ph type="title"/>
          </p:nvPr>
        </p:nvSpPr>
        <p:spPr>
          <a:xfrm>
            <a:off x="913795" y="609600"/>
            <a:ext cx="3078749" cy="970450"/>
          </a:xfrm>
        </p:spPr>
        <p:txBody>
          <a:bodyPr anchor="b">
            <a:normAutofit/>
          </a:bodyPr>
          <a:lstStyle/>
          <a:p>
            <a:r>
              <a:rPr lang="en-US" sz="2800" dirty="0"/>
              <a:t>Key Features</a:t>
            </a:r>
          </a:p>
        </p:txBody>
      </p:sp>
      <p:sp>
        <p:nvSpPr>
          <p:cNvPr id="3" name="Content Placeholder 2">
            <a:extLst>
              <a:ext uri="{FF2B5EF4-FFF2-40B4-BE49-F238E27FC236}">
                <a16:creationId xmlns:a16="http://schemas.microsoft.com/office/drawing/2014/main" id="{DBE292CA-6284-4C1D-9FB2-E1D962FCDE90}"/>
              </a:ext>
            </a:extLst>
          </p:cNvPr>
          <p:cNvSpPr>
            <a:spLocks noGrp="1"/>
          </p:cNvSpPr>
          <p:nvPr>
            <p:ph idx="1"/>
          </p:nvPr>
        </p:nvSpPr>
        <p:spPr>
          <a:xfrm>
            <a:off x="152399" y="1732449"/>
            <a:ext cx="4501895" cy="4765333"/>
          </a:xfrm>
        </p:spPr>
        <p:txBody>
          <a:bodyPr anchor="t">
            <a:normAutofit fontScale="85000" lnSpcReduction="20000"/>
          </a:bodyPr>
          <a:lstStyle/>
          <a:p>
            <a:pPr lvl="0"/>
            <a:r>
              <a:rPr lang="en-US" dirty="0">
                <a:effectLst/>
              </a:rPr>
              <a:t>Register New Users</a:t>
            </a:r>
          </a:p>
          <a:p>
            <a:pPr lvl="0"/>
            <a:endParaRPr lang="en-US" dirty="0">
              <a:effectLst/>
            </a:endParaRPr>
          </a:p>
          <a:p>
            <a:pPr lvl="0"/>
            <a:r>
              <a:rPr lang="en-US" dirty="0">
                <a:effectLst/>
              </a:rPr>
              <a:t>Store Data </a:t>
            </a:r>
          </a:p>
          <a:p>
            <a:pPr marL="36900" lvl="0" indent="0">
              <a:buNone/>
            </a:pPr>
            <a:r>
              <a:rPr lang="en-US" dirty="0">
                <a:effectLst/>
              </a:rPr>
              <a:t>	- (Blood types, donor’s name, address, 	telephone number, donation date)</a:t>
            </a:r>
          </a:p>
          <a:p>
            <a:pPr marL="36900" lvl="0" indent="0">
              <a:buNone/>
            </a:pPr>
            <a:endParaRPr lang="en-US" dirty="0">
              <a:effectLst/>
            </a:endParaRPr>
          </a:p>
          <a:p>
            <a:pPr lvl="0"/>
            <a:r>
              <a:rPr lang="en-US" dirty="0">
                <a:effectLst/>
              </a:rPr>
              <a:t>Retrieve Data through Search</a:t>
            </a:r>
          </a:p>
          <a:p>
            <a:pPr marL="36900" lvl="0" indent="0">
              <a:buNone/>
            </a:pPr>
            <a:r>
              <a:rPr lang="en-US" dirty="0">
                <a:effectLst/>
              </a:rPr>
              <a:t>	- Pull Data about Donor</a:t>
            </a:r>
          </a:p>
          <a:p>
            <a:pPr marL="36900" lvl="0" indent="0">
              <a:buNone/>
            </a:pPr>
            <a:endParaRPr lang="en-US" dirty="0">
              <a:effectLst/>
            </a:endParaRPr>
          </a:p>
          <a:p>
            <a:pPr lvl="0"/>
            <a:r>
              <a:rPr lang="en-US" dirty="0">
                <a:effectLst/>
              </a:rPr>
              <a:t>Ability to Contact donor when they can donate again from last donation date</a:t>
            </a:r>
          </a:p>
          <a:p>
            <a:pPr lvl="0"/>
            <a:endParaRPr lang="en-US" dirty="0">
              <a:effectLst/>
            </a:endParaRPr>
          </a:p>
          <a:p>
            <a:pPr lvl="0"/>
            <a:r>
              <a:rPr lang="en-US" dirty="0">
                <a:effectLst/>
              </a:rPr>
              <a:t>Display amounts of different blood types currently in storage</a:t>
            </a:r>
          </a:p>
          <a:p>
            <a:pPr marL="36900" lvl="0" indent="0">
              <a:buNone/>
            </a:pPr>
            <a:r>
              <a:rPr lang="en-US" dirty="0">
                <a:effectLst/>
              </a:rPr>
              <a:t>	- Graph on Employee Login</a:t>
            </a:r>
          </a:p>
          <a:p>
            <a:pPr marL="36900" indent="0">
              <a:spcAft>
                <a:spcPts val="1000"/>
              </a:spcAft>
              <a:buSzPct val="90000"/>
              <a:buNone/>
            </a:pPr>
            <a:endParaRPr lang="en-US" sz="1600" dirty="0"/>
          </a:p>
        </p:txBody>
      </p:sp>
      <p:pic>
        <p:nvPicPr>
          <p:cNvPr id="16" name="Picture 15">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a:stretch/>
        </p:blipFill>
        <p:spPr>
          <a:xfrm>
            <a:off x="4552950" y="1"/>
            <a:ext cx="7639050" cy="6858000"/>
          </a:xfrm>
          <a:prstGeom prst="rect">
            <a:avLst/>
          </a:prstGeom>
        </p:spPr>
      </p:pic>
      <p:pic>
        <p:nvPicPr>
          <p:cNvPr id="4" name="Picture 3">
            <a:extLst>
              <a:ext uri="{FF2B5EF4-FFF2-40B4-BE49-F238E27FC236}">
                <a16:creationId xmlns:a16="http://schemas.microsoft.com/office/drawing/2014/main" id="{9FC094AD-DFDC-4944-8341-B513DBD94078}"/>
              </a:ext>
              <a:ext uri="{C183D7F6-B498-43B3-948B-1728B52AA6E4}">
                <adec:decorative xmlns:adec="http://schemas.microsoft.com/office/drawing/2017/decorative" val="1"/>
              </a:ext>
            </a:extLst>
          </p:cNvPr>
          <p:cNvPicPr>
            <a:picLocks noChangeAspect="1"/>
          </p:cNvPicPr>
          <p:nvPr/>
        </p:nvPicPr>
        <p:blipFill rotWithShape="1">
          <a:blip r:embed="rId4"/>
          <a:srcRect l="5640" r="11927"/>
          <a:stretch/>
        </p:blipFill>
        <p:spPr>
          <a:xfrm>
            <a:off x="4654295" y="10"/>
            <a:ext cx="7537705" cy="6857990"/>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32D1261-066D-4CAF-9224-34167E751AE7}"/>
              </a:ext>
            </a:extLst>
          </p:cNvPr>
          <p:cNvPicPr>
            <a:picLocks noChangeAspect="1"/>
          </p:cNvPicPr>
          <p:nvPr/>
        </p:nvPicPr>
        <p:blipFill rotWithShape="1">
          <a:blip r:embed="rId5"/>
          <a:srcRect b="14355"/>
          <a:stretch/>
        </p:blipFill>
        <p:spPr>
          <a:xfrm>
            <a:off x="5182877" y="2859255"/>
            <a:ext cx="6548794" cy="3476751"/>
          </a:xfrm>
          <a:prstGeom prst="rect">
            <a:avLst/>
          </a:prstGeom>
        </p:spPr>
      </p:pic>
      <p:pic>
        <p:nvPicPr>
          <p:cNvPr id="8" name="Picture 7" descr="A picture containing red, game, player, court&#10;&#10;Description automatically generated">
            <a:extLst>
              <a:ext uri="{FF2B5EF4-FFF2-40B4-BE49-F238E27FC236}">
                <a16:creationId xmlns:a16="http://schemas.microsoft.com/office/drawing/2014/main" id="{19579BED-B901-4E96-9855-FEFD5669DFF4}"/>
              </a:ext>
            </a:extLst>
          </p:cNvPr>
          <p:cNvPicPr>
            <a:picLocks noChangeAspect="1"/>
          </p:cNvPicPr>
          <p:nvPr/>
        </p:nvPicPr>
        <p:blipFill>
          <a:blip r:embed="rId6"/>
          <a:stretch>
            <a:fillRect/>
          </a:stretch>
        </p:blipFill>
        <p:spPr>
          <a:xfrm>
            <a:off x="5262149" y="463128"/>
            <a:ext cx="6390250" cy="1823937"/>
          </a:xfrm>
          <a:prstGeom prst="rect">
            <a:avLst/>
          </a:prstGeom>
        </p:spPr>
      </p:pic>
    </p:spTree>
    <p:extLst>
      <p:ext uri="{BB962C8B-B14F-4D97-AF65-F5344CB8AC3E}">
        <p14:creationId xmlns:p14="http://schemas.microsoft.com/office/powerpoint/2010/main" val="37425084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EB89E-4BA8-4224-B544-5E2DA2D3BB6B}"/>
              </a:ext>
            </a:extLst>
          </p:cNvPr>
          <p:cNvSpPr>
            <a:spLocks noGrp="1"/>
          </p:cNvSpPr>
          <p:nvPr>
            <p:ph type="title"/>
          </p:nvPr>
        </p:nvSpPr>
        <p:spPr/>
        <p:txBody>
          <a:bodyPr/>
          <a:lstStyle/>
          <a:p>
            <a:pPr algn="l"/>
            <a:r>
              <a:rPr lang="en-US" dirty="0"/>
              <a:t>Similar Application Comparison</a:t>
            </a:r>
          </a:p>
        </p:txBody>
      </p:sp>
      <p:pic>
        <p:nvPicPr>
          <p:cNvPr id="5" name="Content Placeholder 4" descr="A screen shot of a smart phone&#10;&#10;Description automatically generated">
            <a:extLst>
              <a:ext uri="{FF2B5EF4-FFF2-40B4-BE49-F238E27FC236}">
                <a16:creationId xmlns:a16="http://schemas.microsoft.com/office/drawing/2014/main" id="{FF241F66-CAB3-43FC-B915-9BB39F6F2BF0}"/>
              </a:ext>
            </a:extLst>
          </p:cNvPr>
          <p:cNvPicPr>
            <a:picLocks noGrp="1" noChangeAspect="1"/>
          </p:cNvPicPr>
          <p:nvPr>
            <p:ph idx="1"/>
          </p:nvPr>
        </p:nvPicPr>
        <p:blipFill>
          <a:blip r:embed="rId2"/>
          <a:stretch>
            <a:fillRect/>
          </a:stretch>
        </p:blipFill>
        <p:spPr>
          <a:xfrm>
            <a:off x="8352379" y="266344"/>
            <a:ext cx="3562530" cy="6325311"/>
          </a:xfrm>
        </p:spPr>
      </p:pic>
      <p:pic>
        <p:nvPicPr>
          <p:cNvPr id="7" name="Picture 6" descr="A screenshot of a cell phone&#10;&#10;Description automatically generated">
            <a:extLst>
              <a:ext uri="{FF2B5EF4-FFF2-40B4-BE49-F238E27FC236}">
                <a16:creationId xmlns:a16="http://schemas.microsoft.com/office/drawing/2014/main" id="{7C92CE5D-37EF-4E1B-A586-F9AFEA40FF19}"/>
              </a:ext>
            </a:extLst>
          </p:cNvPr>
          <p:cNvPicPr>
            <a:picLocks noChangeAspect="1"/>
          </p:cNvPicPr>
          <p:nvPr/>
        </p:nvPicPr>
        <p:blipFill>
          <a:blip r:embed="rId3"/>
          <a:stretch>
            <a:fillRect/>
          </a:stretch>
        </p:blipFill>
        <p:spPr>
          <a:xfrm>
            <a:off x="277090" y="2146041"/>
            <a:ext cx="7736241" cy="4445614"/>
          </a:xfrm>
          <a:prstGeom prst="rect">
            <a:avLst/>
          </a:prstGeom>
        </p:spPr>
      </p:pic>
    </p:spTree>
    <p:extLst>
      <p:ext uri="{BB962C8B-B14F-4D97-AF65-F5344CB8AC3E}">
        <p14:creationId xmlns:p14="http://schemas.microsoft.com/office/powerpoint/2010/main" val="90705346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Custom 18">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F5BE4635-D1B4-4307-892D-6B7970BB7308}">
  <ds:schemaRefs>
    <ds:schemaRef ds:uri="http://schemas.microsoft.com/sharepoint/v3/contenttype/forms"/>
  </ds:schemaRefs>
</ds:datastoreItem>
</file>

<file path=customXml/itemProps2.xml><?xml version="1.0" encoding="utf-8"?>
<ds:datastoreItem xmlns:ds="http://schemas.openxmlformats.org/officeDocument/2006/customXml" ds:itemID="{83214C86-EE31-4BD9-A8DA-4E7809549F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1C015E-2B6B-4186-AA19-D3C2878D41E9}">
  <ds:schemaRefs>
    <ds:schemaRef ds:uri="71af3243-3dd4-4a8d-8c0d-dd76da1f02a5"/>
    <ds:schemaRef ds:uri="http://schemas.microsoft.com/office/2006/documentManagement/types"/>
    <ds:schemaRef ds:uri="http://purl.org/dc/elements/1.1/"/>
    <ds:schemaRef ds:uri="http://purl.org/dc/terms/"/>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16c05727-aa75-4e4a-9b5f-8a80a1165891"/>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Slate design</Template>
  <TotalTime>0</TotalTime>
  <Words>68</Words>
  <Application>Microsoft Office PowerPoint</Application>
  <PresentationFormat>Widescreen</PresentationFormat>
  <Paragraphs>19</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Calibri</vt:lpstr>
      <vt:lpstr>Calisto MT</vt:lpstr>
      <vt:lpstr>Wingdings 2</vt:lpstr>
      <vt:lpstr>Slate</vt:lpstr>
      <vt:lpstr>Blood Bank</vt:lpstr>
      <vt:lpstr>Background</vt:lpstr>
      <vt:lpstr>Key Features</vt:lpstr>
      <vt:lpstr>Similar Application Comparison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2020-05-03T21:23:31Z</dcterms:created>
  <dcterms:modified xsi:type="dcterms:W3CDTF">2020-05-03T21:38:12Z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